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2" d="100"/>
          <a:sy n="42" d="100"/>
        </p:scale>
        <p:origin x="-2196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F0BB54A-DF8B-4734-8D50-6322938E3501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7C01E3D-1B91-4E3D-A00B-91058DB9FF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2.jpeg"/><Relationship Id="rId7" Type="http://schemas.openxmlformats.org/officeDocument/2006/relationships/image" Target="../media/image1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533399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Biên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86315" y="685800"/>
            <a:ext cx="68216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582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Administrator\Desktop\hinh anh  dạy ghep đôi\anh qua cầu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457700"/>
            <a:ext cx="1414462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istrator\Desktop\hinh anh  dạy ghep đôi\anh bông ho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495800"/>
            <a:ext cx="1676400" cy="190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hinh anh  dạy ghep đôi\hinh ảnh lọ ho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091" y="4410075"/>
            <a:ext cx="1399309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\Desktop\hinh anh  dạy ghep đôi\anh cau lon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922" y="4151601"/>
            <a:ext cx="1768644" cy="230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79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06667 -0.46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-2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44444E-6 L -0.23472 -0.4388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36" y="-2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06493 -0.4618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-23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33333E-6 L 0.43108 -0.4916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45" y="-2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istrator\Desktop\hinh anh  dạy ghep đôi\cái bà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" y="5105400"/>
            <a:ext cx="227838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istrator\Desktop\hinh anh  dạy ghep đôi\cái ché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800600"/>
            <a:ext cx="21145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dministrator\Desktop\hinh anh  dạy ghep đôi\cái ghế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240" y="5029200"/>
            <a:ext cx="1508760" cy="1494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dministrator\Desktop\hinh anh  dạy ghep đôi\cái đĩ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108256"/>
            <a:ext cx="1742142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741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022E-16 L -0.00868 -0.427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2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33 -1.11111E-6 L -0.26753 -0.4201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52" y="-2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30104 -0.4166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52" y="-2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0.04653 -0.4400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6" y="-2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istrator\Desktop\hinh anh  dạy ghep đôi\đôi già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648200"/>
            <a:ext cx="14478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istrator\Desktop\hinh anh  dạy ghep đôi\đôi tấ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675347"/>
            <a:ext cx="1681163" cy="168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dministrator\Desktop\hinh anh  dạy ghep đôi\cai ba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00563"/>
            <a:ext cx="1833563" cy="1833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dministrator\Desktop\hinh anh  dạy ghep đôi\cái thì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682015"/>
            <a:ext cx="1252537" cy="178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485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22222E-6 L -0.02083 -0.5222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2" y="-2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33333E-6 L -0.3085 -0.4930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34" y="-2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8148E-6 L 0.03576 -0.479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8" y="-2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35816 -0.4453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99" y="-22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ch</a:t>
            </a:r>
            <a:r>
              <a:rPr lang="vi-VN" dirty="0" smtClean="0"/>
              <a:t>ơ</a:t>
            </a:r>
            <a:r>
              <a:rPr lang="en-US" dirty="0"/>
              <a:t>i 1: </a:t>
            </a:r>
            <a:r>
              <a:rPr lang="en-US" dirty="0" err="1" smtClean="0"/>
              <a:t>Tìm</a:t>
            </a:r>
            <a:r>
              <a:rPr lang="en-US" dirty="0"/>
              <a:t> </a:t>
            </a:r>
            <a:r>
              <a:rPr lang="en-US" dirty="0" err="1" smtClean="0"/>
              <a:t>các</a:t>
            </a:r>
            <a:r>
              <a:rPr lang="en-US" dirty="0"/>
              <a:t> </a:t>
            </a:r>
            <a:r>
              <a:rPr lang="en-US" dirty="0" err="1" smtClean="0"/>
              <a:t>cặp</a:t>
            </a:r>
            <a:r>
              <a:rPr lang="en-US" dirty="0" smtClean="0"/>
              <a:t>  </a:t>
            </a:r>
            <a:r>
              <a:rPr lang="vi-VN" dirty="0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</a:t>
            </a:r>
            <a:r>
              <a:rPr lang="vi-VN" dirty="0" smtClean="0"/>
              <a:t>ơ</a:t>
            </a:r>
            <a:r>
              <a:rPr lang="en-US" dirty="0" smtClean="0"/>
              <a:t>i </a:t>
            </a:r>
            <a:r>
              <a:rPr lang="en-US" dirty="0" err="1" smtClean="0"/>
              <a:t>xung</a:t>
            </a:r>
            <a:r>
              <a:rPr lang="en-US" dirty="0" smtClean="0"/>
              <a:t> </a:t>
            </a:r>
            <a:r>
              <a:rPr lang="en-US" dirty="0" err="1" smtClean="0"/>
              <a:t>quanh</a:t>
            </a:r>
            <a:r>
              <a:rPr lang="en-US" dirty="0"/>
              <a:t> </a:t>
            </a:r>
            <a:r>
              <a:rPr lang="en-US" dirty="0" err="1" smtClean="0"/>
              <a:t>lớp</a:t>
            </a:r>
            <a:r>
              <a:rPr lang="en-US" dirty="0"/>
              <a:t> </a:t>
            </a:r>
            <a:r>
              <a:rPr lang="en-US" dirty="0" err="1" smtClean="0"/>
              <a:t>có</a:t>
            </a:r>
            <a:r>
              <a:rPr lang="en-US" dirty="0"/>
              <a:t> </a:t>
            </a:r>
            <a:r>
              <a:rPr lang="en-US" dirty="0" err="1" smtClean="0"/>
              <a:t>thể</a:t>
            </a:r>
            <a:r>
              <a:rPr lang="en-US" dirty="0"/>
              <a:t> </a:t>
            </a:r>
            <a:r>
              <a:rPr lang="en-US" dirty="0" err="1" smtClean="0"/>
              <a:t>ghép</a:t>
            </a:r>
            <a:r>
              <a:rPr lang="en-US" dirty="0" smtClean="0"/>
              <a:t> </a:t>
            </a:r>
            <a:r>
              <a:rPr lang="vi-VN" dirty="0" smtClean="0"/>
              <a:t>đô</a:t>
            </a:r>
            <a:r>
              <a:rPr lang="en-US" dirty="0"/>
              <a:t>i </a:t>
            </a:r>
            <a:r>
              <a:rPr lang="en-US" dirty="0" err="1" smtClean="0"/>
              <a:t>lại</a:t>
            </a:r>
            <a:r>
              <a:rPr lang="en-US" dirty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077200" cy="4572000"/>
          </a:xfrm>
        </p:spPr>
        <p:txBody>
          <a:bodyPr/>
          <a:lstStyle/>
          <a:p>
            <a:r>
              <a:rPr lang="en-US" sz="2800" dirty="0" err="1" smtClean="0"/>
              <a:t>Trò</a:t>
            </a:r>
            <a:r>
              <a:rPr lang="en-US" sz="2800" dirty="0" smtClean="0"/>
              <a:t> </a:t>
            </a:r>
            <a:r>
              <a:rPr lang="en-US" sz="2800" dirty="0" err="1" smtClean="0"/>
              <a:t>ch</a:t>
            </a:r>
            <a:r>
              <a:rPr lang="vi-VN" sz="2800" dirty="0" smtClean="0"/>
              <a:t>ơ</a:t>
            </a:r>
            <a:r>
              <a:rPr lang="en-US" sz="2800" dirty="0"/>
              <a:t>i 2: </a:t>
            </a:r>
            <a:r>
              <a:rPr lang="en-US" sz="2800" dirty="0" err="1" smtClean="0"/>
              <a:t>Nối</a:t>
            </a:r>
            <a:r>
              <a:rPr lang="en-US" sz="2800" dirty="0"/>
              <a:t> </a:t>
            </a:r>
            <a:r>
              <a:rPr lang="en-US" sz="2800" dirty="0" err="1" smtClean="0"/>
              <a:t>các</a:t>
            </a:r>
            <a:r>
              <a:rPr lang="en-US" sz="2800" dirty="0"/>
              <a:t> </a:t>
            </a:r>
            <a:r>
              <a:rPr lang="en-US" sz="2800" dirty="0" err="1" smtClean="0"/>
              <a:t>cặp</a:t>
            </a:r>
            <a:r>
              <a:rPr lang="en-US" sz="2800" dirty="0" smtClean="0"/>
              <a:t> </a:t>
            </a:r>
            <a:r>
              <a:rPr lang="vi-VN" sz="2800" dirty="0" smtClean="0"/>
              <a:t>đồ</a:t>
            </a:r>
            <a:r>
              <a:rPr lang="en-US" sz="2800" dirty="0"/>
              <a:t> </a:t>
            </a:r>
            <a:r>
              <a:rPr lang="en-US" sz="2800" dirty="0" err="1" smtClean="0"/>
              <a:t>dùng</a:t>
            </a:r>
            <a:r>
              <a:rPr lang="en-US" sz="2800" dirty="0"/>
              <a:t> </a:t>
            </a:r>
            <a:r>
              <a:rPr lang="en-US" sz="2800" dirty="0" err="1" smtClean="0"/>
              <a:t>thành</a:t>
            </a:r>
            <a:r>
              <a:rPr lang="en-US" sz="2800" dirty="0"/>
              <a:t> </a:t>
            </a:r>
            <a:r>
              <a:rPr lang="en-US" sz="2800" dirty="0" err="1" smtClean="0"/>
              <a:t>từng</a:t>
            </a:r>
            <a:r>
              <a:rPr lang="en-US" sz="2800" dirty="0" smtClean="0"/>
              <a:t> </a:t>
            </a:r>
            <a:r>
              <a:rPr lang="vi-VN" sz="2800" dirty="0" smtClean="0"/>
              <a:t>đô</a:t>
            </a:r>
            <a:r>
              <a:rPr lang="en-US" sz="2800" dirty="0" smtClean="0"/>
              <a:t>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39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90000"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Nối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các</a:t>
            </a:r>
            <a:r>
              <a:rPr lang="en-US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vi-VN" b="1" dirty="0" smtClean="0">
                <a:latin typeface="Times New Roman"/>
                <a:ea typeface="Calibri"/>
                <a:cs typeface="Times New Roman"/>
              </a:rPr>
              <a:t>đồ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vật</a:t>
            </a:r>
            <a:r>
              <a:rPr lang="en-US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thành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từng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cặp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có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liên</a:t>
            </a:r>
            <a:r>
              <a:rPr lang="en-US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quan</a:t>
            </a:r>
            <a:r>
              <a:rPr lang="en-US" b="1" dirty="0" smtClean="0">
                <a:latin typeface="Times New Roman"/>
                <a:ea typeface="Calibri"/>
                <a:cs typeface="Times New Roman"/>
              </a:rPr>
              <a:t>                                                  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	</a:t>
            </a:r>
            <a:r>
              <a:rPr lang="en-US" sz="2400" dirty="0">
                <a:latin typeface="Calibri"/>
                <a:ea typeface="Calibri"/>
                <a:cs typeface="Times New Roman"/>
              </a:rPr>
              <a:t/>
            </a:r>
            <a:br>
              <a:rPr lang="en-US" sz="2400" dirty="0">
                <a:latin typeface="Calibri"/>
                <a:ea typeface="Calibri"/>
                <a:cs typeface="Times New Roman"/>
              </a:rPr>
            </a:br>
            <a:r>
              <a:rPr lang="en-US" dirty="0">
                <a:latin typeface="Times New Roman"/>
                <a:ea typeface="Calibri"/>
                <a:cs typeface="Times New Roman"/>
              </a:rPr>
              <a:t> </a:t>
            </a:r>
            <a:r>
              <a:rPr lang="en-US" sz="2400" dirty="0">
                <a:latin typeface="Calibri"/>
                <a:ea typeface="Calibri"/>
                <a:cs typeface="Times New Roman"/>
              </a:rPr>
              <a:t/>
            </a:r>
            <a:br>
              <a:rPr lang="en-US" sz="2400" dirty="0">
                <a:latin typeface="Calibri"/>
                <a:ea typeface="Calibri"/>
                <a:cs typeface="Times New Roman"/>
              </a:rPr>
            </a:br>
            <a:r>
              <a:rPr lang="en-US" dirty="0">
                <a:latin typeface="Times New Roman"/>
                <a:ea typeface="Calibri"/>
                <a:cs typeface="Times New Roman"/>
              </a:rPr>
              <a:t>                                          </a:t>
            </a:r>
            <a:r>
              <a:rPr lang="en-US" sz="2400" dirty="0">
                <a:latin typeface="Calibri"/>
                <a:ea typeface="Calibri"/>
                <a:cs typeface="Times New Roman"/>
              </a:rPr>
              <a:t/>
            </a:r>
            <a:br>
              <a:rPr lang="en-US" sz="2400" dirty="0">
                <a:latin typeface="Calibri"/>
                <a:ea typeface="Calibri"/>
                <a:cs typeface="Times New Roman"/>
              </a:rPr>
            </a:br>
            <a:r>
              <a:rPr lang="en-US" dirty="0">
                <a:latin typeface="Times New Roman"/>
                <a:ea typeface="Calibri"/>
                <a:cs typeface="Times New Roman"/>
              </a:rPr>
              <a:t>                                                                    </a:t>
            </a:r>
            <a:r>
              <a:rPr lang="en-US" sz="2400" dirty="0">
                <a:latin typeface="Calibri"/>
                <a:ea typeface="Calibri"/>
                <a:cs typeface="Times New Roman"/>
              </a:rPr>
              <a:t/>
            </a:r>
            <a:br>
              <a:rPr lang="en-US" sz="2400" dirty="0">
                <a:latin typeface="Calibri"/>
                <a:ea typeface="Calibri"/>
                <a:cs typeface="Times New Roman"/>
              </a:rPr>
            </a:br>
            <a:r>
              <a:rPr lang="en-US" dirty="0">
                <a:latin typeface="Times New Roman"/>
                <a:ea typeface="Calibri"/>
                <a:cs typeface="Times New Roman"/>
              </a:rPr>
              <a:t>                                </a:t>
            </a:r>
            <a:br>
              <a:rPr lang="en-US" dirty="0"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latin typeface="Calibri"/>
                <a:ea typeface="Calibri"/>
                <a:cs typeface="Times New Roman"/>
              </a:rPr>
              <a:t/>
            </a:r>
            <a:br>
              <a:rPr lang="en-US" sz="2400" dirty="0">
                <a:latin typeface="Calibri"/>
                <a:ea typeface="Calibri"/>
                <a:cs typeface="Times New Roman"/>
              </a:rPr>
            </a:br>
            <a:r>
              <a:rPr lang="en-US" dirty="0">
                <a:latin typeface="Times New Roman"/>
                <a:ea typeface="Calibri"/>
                <a:cs typeface="Times New Roman"/>
              </a:rPr>
              <a:t>	                      	</a:t>
            </a:r>
            <a:r>
              <a:rPr lang="en-US" sz="2400" dirty="0">
                <a:latin typeface="Calibri"/>
                <a:ea typeface="Calibri"/>
                <a:cs typeface="Times New Roman"/>
              </a:rPr>
              <a:t/>
            </a:r>
            <a:br>
              <a:rPr lang="en-US" sz="2400" dirty="0">
                <a:latin typeface="Calibri"/>
                <a:ea typeface="Calibri"/>
                <a:cs typeface="Times New Roman"/>
              </a:rPr>
            </a:br>
            <a:endParaRPr lang="en-US" dirty="0"/>
          </a:p>
        </p:txBody>
      </p:sp>
      <p:pic>
        <p:nvPicPr>
          <p:cNvPr id="4" name="Content Placeholder 3" descr="C:\Users\Administrator\Desktop\hinh anh  dạy ghep đôi\anh bông hoa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75435"/>
            <a:ext cx="990600" cy="1091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Administrator\Desktop\hinh anh  dạy ghep đôi\anh qua cầu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882" y="1524000"/>
            <a:ext cx="903446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Administrator\Desktop\hinh anh  dạy ghep đôi\hinh ảnh lọ hoa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882" y="2819400"/>
            <a:ext cx="816292" cy="898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Administrator\Desktop\hinh anh  dạy ghep đôi\anh cau long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755" y="2910522"/>
            <a:ext cx="1047750" cy="9347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Administrator\Desktop\hinh anh  dạy ghep đôi\cai gối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755" y="4337844"/>
            <a:ext cx="1003300" cy="71278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Administrator\Desktop\hinh anh  dạy ghep đôi\hinh anh cai giường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828" y="5532120"/>
            <a:ext cx="95250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C:\Users\Administrator\Desktop\hinh anh  dạy ghep đôi\cái bàn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755" y="5632132"/>
            <a:ext cx="1047750" cy="79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C:\Users\Administrator\Desktop\hinh anh  dạy ghep đôi\cái ghế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068" y="4125913"/>
            <a:ext cx="1225550" cy="11366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Straight Connector 12"/>
          <p:cNvCxnSpPr/>
          <p:nvPr/>
        </p:nvCxnSpPr>
        <p:spPr>
          <a:xfrm>
            <a:off x="2667000" y="2019300"/>
            <a:ext cx="3230882" cy="13585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5" idx="1"/>
          </p:cNvCxnSpPr>
          <p:nvPr/>
        </p:nvCxnSpPr>
        <p:spPr>
          <a:xfrm flipV="1">
            <a:off x="2667000" y="2019300"/>
            <a:ext cx="3230882" cy="13585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667000" y="4694238"/>
            <a:ext cx="3230882" cy="13331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667000" y="4876800"/>
            <a:ext cx="3429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683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C:\Users\Administrator\Desktop\hinh anh  dạy ghep đôi\đôi tất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50" y="609600"/>
            <a:ext cx="1397794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Administrator\Desktop\hinh anh  dạy ghep đôi\ti vi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56260"/>
            <a:ext cx="1676400" cy="142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Content Placeholder 5" descr="C:\Users\Administrator\Desktop\hinh anh  dạy ghep đôi\kệ ti vi.jpg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" y="1676400"/>
            <a:ext cx="2638425" cy="1324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Administrator\Desktop\hinh anh  dạy ghep đôi\đôi giày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2024380"/>
            <a:ext cx="11430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Administrator\Desktop\hinh anh  dạy ghep đôi\cái chén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356" y="3371850"/>
            <a:ext cx="1538288" cy="118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Administrator\Desktop\hinh anh  dạy ghep đôi\cái thìa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300" y="3657600"/>
            <a:ext cx="1244600" cy="90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C:\Users\Administrator\Desktop\hinh anh  dạy ghep đôi\cai bat.jpg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121" y="5044440"/>
            <a:ext cx="1544003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C:\Users\Administrator\Desktop\hinh anh  dạy ghep đôi\cái đĩa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00" y="5267007"/>
            <a:ext cx="1536700" cy="8502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Straight Connector 12"/>
          <p:cNvCxnSpPr>
            <a:endCxn id="7" idx="1"/>
          </p:cNvCxnSpPr>
          <p:nvPr/>
        </p:nvCxnSpPr>
        <p:spPr>
          <a:xfrm>
            <a:off x="2864644" y="1267460"/>
            <a:ext cx="3193256" cy="1328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124200" y="1267460"/>
            <a:ext cx="2667000" cy="1328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1" idx="1"/>
          </p:cNvCxnSpPr>
          <p:nvPr/>
        </p:nvCxnSpPr>
        <p:spPr>
          <a:xfrm>
            <a:off x="2514600" y="3965575"/>
            <a:ext cx="3238500" cy="1726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864644" y="4343400"/>
            <a:ext cx="3091656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5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74</TotalTime>
  <Words>69</Words>
  <Application>Microsoft Office PowerPoint</Application>
  <PresentationFormat>On-screen Show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 Lứa tuổi: Mẫu giáo lớn  Giáo viên: Nguyễn Thị Ngân- Trường MN Giang Biên</vt:lpstr>
      <vt:lpstr>Bé hãy quan sát và  sắp xếp các cặp đồ dùng sau theo từng cặp</vt:lpstr>
      <vt:lpstr>PowerPoint Presentation</vt:lpstr>
      <vt:lpstr>PowerPoint Presentation</vt:lpstr>
      <vt:lpstr>Trò chơi 1: Tìm các cặp  đồ chơi xung quanh lớp có thể ghép đôi lại với nhau </vt:lpstr>
      <vt:lpstr>Nối các đồ vật thành từng cặp có liên quan                                                                                                                                                                                                                              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Lứa tuổi: Mẫu giáo lớn  Giáo viên: Nguyễn Thị Ngân- Trường MN Giang Biên</dc:title>
  <dc:creator>Windows User</dc:creator>
  <cp:lastModifiedBy>Windows User</cp:lastModifiedBy>
  <cp:revision>12</cp:revision>
  <dcterms:created xsi:type="dcterms:W3CDTF">2017-09-11T13:44:15Z</dcterms:created>
  <dcterms:modified xsi:type="dcterms:W3CDTF">2017-10-15T15:09:58Z</dcterms:modified>
</cp:coreProperties>
</file>